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3" r:id="rId6"/>
    <p:sldId id="258" r:id="rId7"/>
    <p:sldId id="259" r:id="rId8"/>
    <p:sldId id="263" r:id="rId9"/>
    <p:sldId id="267" r:id="rId10"/>
    <p:sldId id="278" r:id="rId11"/>
    <p:sldId id="265" r:id="rId12"/>
    <p:sldId id="266" r:id="rId13"/>
    <p:sldId id="271" r:id="rId14"/>
    <p:sldId id="270" r:id="rId15"/>
    <p:sldId id="272" r:id="rId16"/>
    <p:sldId id="279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4FD91583-F57B-4F49-8EE5-777FBA78D1BC}"/>
    <pc:docChg chg="custSel modSld">
      <pc:chgData name="Jacintha Westerink" userId="c1c74fd5-67fa-43d8-8063-0adb3063a5fc" providerId="ADAL" clId="{4FD91583-F57B-4F49-8EE5-777FBA78D1BC}" dt="2020-06-06T22:27:57.424" v="13" actId="6549"/>
      <pc:docMkLst>
        <pc:docMk/>
      </pc:docMkLst>
      <pc:sldChg chg="modSp mod">
        <pc:chgData name="Jacintha Westerink" userId="c1c74fd5-67fa-43d8-8063-0adb3063a5fc" providerId="ADAL" clId="{4FD91583-F57B-4F49-8EE5-777FBA78D1BC}" dt="2020-06-06T22:27:02.671" v="0" actId="6549"/>
        <pc:sldMkLst>
          <pc:docMk/>
          <pc:sldMk cId="2422223637" sldId="256"/>
        </pc:sldMkLst>
        <pc:spChg chg="mod">
          <ac:chgData name="Jacintha Westerink" userId="c1c74fd5-67fa-43d8-8063-0adb3063a5fc" providerId="ADAL" clId="{4FD91583-F57B-4F49-8EE5-777FBA78D1BC}" dt="2020-06-06T22:27:02.671" v="0" actId="6549"/>
          <ac:spMkLst>
            <pc:docMk/>
            <pc:sldMk cId="2422223637" sldId="256"/>
            <ac:spMk id="3" creationId="{00000000-0000-0000-0000-000000000000}"/>
          </ac:spMkLst>
        </pc:spChg>
      </pc:sldChg>
      <pc:sldChg chg="modSp mod">
        <pc:chgData name="Jacintha Westerink" userId="c1c74fd5-67fa-43d8-8063-0adb3063a5fc" providerId="ADAL" clId="{4FD91583-F57B-4F49-8EE5-777FBA78D1BC}" dt="2020-06-06T22:27:11.157" v="1" actId="6549"/>
        <pc:sldMkLst>
          <pc:docMk/>
          <pc:sldMk cId="252601696" sldId="258"/>
        </pc:sldMkLst>
        <pc:spChg chg="mod">
          <ac:chgData name="Jacintha Westerink" userId="c1c74fd5-67fa-43d8-8063-0adb3063a5fc" providerId="ADAL" clId="{4FD91583-F57B-4F49-8EE5-777FBA78D1BC}" dt="2020-06-06T22:27:11.157" v="1" actId="6549"/>
          <ac:spMkLst>
            <pc:docMk/>
            <pc:sldMk cId="252601696" sldId="258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4FD91583-F57B-4F49-8EE5-777FBA78D1BC}" dt="2020-06-06T22:27:17.805" v="2" actId="6549"/>
        <pc:sldMkLst>
          <pc:docMk/>
          <pc:sldMk cId="781046069" sldId="259"/>
        </pc:sldMkLst>
        <pc:spChg chg="mod">
          <ac:chgData name="Jacintha Westerink" userId="c1c74fd5-67fa-43d8-8063-0adb3063a5fc" providerId="ADAL" clId="{4FD91583-F57B-4F49-8EE5-777FBA78D1BC}" dt="2020-06-06T22:27:17.805" v="2" actId="6549"/>
          <ac:spMkLst>
            <pc:docMk/>
            <pc:sldMk cId="781046069" sldId="259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4FD91583-F57B-4F49-8EE5-777FBA78D1BC}" dt="2020-06-06T22:27:23.052" v="3" actId="6549"/>
        <pc:sldMkLst>
          <pc:docMk/>
          <pc:sldMk cId="426876740" sldId="263"/>
        </pc:sldMkLst>
        <pc:spChg chg="mod">
          <ac:chgData name="Jacintha Westerink" userId="c1c74fd5-67fa-43d8-8063-0adb3063a5fc" providerId="ADAL" clId="{4FD91583-F57B-4F49-8EE5-777FBA78D1BC}" dt="2020-06-06T22:27:23.052" v="3" actId="6549"/>
          <ac:spMkLst>
            <pc:docMk/>
            <pc:sldMk cId="426876740" sldId="263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4FD91583-F57B-4F49-8EE5-777FBA78D1BC}" dt="2020-06-06T22:27:40.793" v="8" actId="6549"/>
        <pc:sldMkLst>
          <pc:docMk/>
          <pc:sldMk cId="2328974826" sldId="265"/>
        </pc:sldMkLst>
        <pc:spChg chg="mod">
          <ac:chgData name="Jacintha Westerink" userId="c1c74fd5-67fa-43d8-8063-0adb3063a5fc" providerId="ADAL" clId="{4FD91583-F57B-4F49-8EE5-777FBA78D1BC}" dt="2020-06-06T22:27:40.793" v="8" actId="6549"/>
          <ac:spMkLst>
            <pc:docMk/>
            <pc:sldMk cId="2328974826" sldId="265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4FD91583-F57B-4F49-8EE5-777FBA78D1BC}" dt="2020-06-06T22:27:45.744" v="10" actId="27636"/>
        <pc:sldMkLst>
          <pc:docMk/>
          <pc:sldMk cId="1361679365" sldId="266"/>
        </pc:sldMkLst>
        <pc:spChg chg="mod">
          <ac:chgData name="Jacintha Westerink" userId="c1c74fd5-67fa-43d8-8063-0adb3063a5fc" providerId="ADAL" clId="{4FD91583-F57B-4F49-8EE5-777FBA78D1BC}" dt="2020-06-06T22:27:45.744" v="10" actId="27636"/>
          <ac:spMkLst>
            <pc:docMk/>
            <pc:sldMk cId="1361679365" sldId="266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4FD91583-F57B-4F49-8EE5-777FBA78D1BC}" dt="2020-06-06T22:27:30.716" v="6" actId="27636"/>
        <pc:sldMkLst>
          <pc:docMk/>
          <pc:sldMk cId="74878392" sldId="267"/>
        </pc:sldMkLst>
        <pc:spChg chg="mod">
          <ac:chgData name="Jacintha Westerink" userId="c1c74fd5-67fa-43d8-8063-0adb3063a5fc" providerId="ADAL" clId="{4FD91583-F57B-4F49-8EE5-777FBA78D1BC}" dt="2020-06-06T22:27:30.716" v="6" actId="27636"/>
          <ac:spMkLst>
            <pc:docMk/>
            <pc:sldMk cId="74878392" sldId="267"/>
            <ac:spMk id="2" creationId="{00000000-0000-0000-0000-000000000000}"/>
          </ac:spMkLst>
        </pc:spChg>
        <pc:picChg chg="mod">
          <ac:chgData name="Jacintha Westerink" userId="c1c74fd5-67fa-43d8-8063-0adb3063a5fc" providerId="ADAL" clId="{4FD91583-F57B-4F49-8EE5-777FBA78D1BC}" dt="2020-06-06T22:27:26.726" v="4" actId="1076"/>
          <ac:picMkLst>
            <pc:docMk/>
            <pc:sldMk cId="74878392" sldId="267"/>
            <ac:picMk id="4" creationId="{00000000-0000-0000-0000-000000000000}"/>
          </ac:picMkLst>
        </pc:picChg>
      </pc:sldChg>
      <pc:sldChg chg="modSp mod">
        <pc:chgData name="Jacintha Westerink" userId="c1c74fd5-67fa-43d8-8063-0adb3063a5fc" providerId="ADAL" clId="{4FD91583-F57B-4F49-8EE5-777FBA78D1BC}" dt="2020-06-06T22:27:53.010" v="12" actId="6549"/>
        <pc:sldMkLst>
          <pc:docMk/>
          <pc:sldMk cId="2681828515" sldId="270"/>
        </pc:sldMkLst>
        <pc:spChg chg="mod">
          <ac:chgData name="Jacintha Westerink" userId="c1c74fd5-67fa-43d8-8063-0adb3063a5fc" providerId="ADAL" clId="{4FD91583-F57B-4F49-8EE5-777FBA78D1BC}" dt="2020-06-06T22:27:53.010" v="12" actId="6549"/>
          <ac:spMkLst>
            <pc:docMk/>
            <pc:sldMk cId="2681828515" sldId="270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4FD91583-F57B-4F49-8EE5-777FBA78D1BC}" dt="2020-06-06T22:27:49.290" v="11" actId="6549"/>
        <pc:sldMkLst>
          <pc:docMk/>
          <pc:sldMk cId="2073206590" sldId="271"/>
        </pc:sldMkLst>
        <pc:spChg chg="mod">
          <ac:chgData name="Jacintha Westerink" userId="c1c74fd5-67fa-43d8-8063-0adb3063a5fc" providerId="ADAL" clId="{4FD91583-F57B-4F49-8EE5-777FBA78D1BC}" dt="2020-06-06T22:27:49.290" v="11" actId="6549"/>
          <ac:spMkLst>
            <pc:docMk/>
            <pc:sldMk cId="2073206590" sldId="271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4FD91583-F57B-4F49-8EE5-777FBA78D1BC}" dt="2020-06-06T22:27:57.424" v="13" actId="6549"/>
        <pc:sldMkLst>
          <pc:docMk/>
          <pc:sldMk cId="739190139" sldId="272"/>
        </pc:sldMkLst>
        <pc:spChg chg="mod">
          <ac:chgData name="Jacintha Westerink" userId="c1c74fd5-67fa-43d8-8063-0adb3063a5fc" providerId="ADAL" clId="{4FD91583-F57B-4F49-8EE5-777FBA78D1BC}" dt="2020-06-06T22:27:57.424" v="13" actId="6549"/>
          <ac:spMkLst>
            <pc:docMk/>
            <pc:sldMk cId="739190139" sldId="272"/>
            <ac:spMk id="2" creationId="{00000000-0000-0000-0000-000000000000}"/>
          </ac:spMkLst>
        </pc:spChg>
      </pc:sldChg>
      <pc:sldChg chg="modSp mod">
        <pc:chgData name="Jacintha Westerink" userId="c1c74fd5-67fa-43d8-8063-0adb3063a5fc" providerId="ADAL" clId="{4FD91583-F57B-4F49-8EE5-777FBA78D1BC}" dt="2020-06-06T22:27:36.053" v="7" actId="6549"/>
        <pc:sldMkLst>
          <pc:docMk/>
          <pc:sldMk cId="174168789" sldId="278"/>
        </pc:sldMkLst>
        <pc:spChg chg="mod">
          <ac:chgData name="Jacintha Westerink" userId="c1c74fd5-67fa-43d8-8063-0adb3063a5fc" providerId="ADAL" clId="{4FD91583-F57B-4F49-8EE5-777FBA78D1BC}" dt="2020-06-06T22:27:36.053" v="7" actId="6549"/>
          <ac:spMkLst>
            <pc:docMk/>
            <pc:sldMk cId="174168789" sldId="278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31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19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1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53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68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08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3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3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00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41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6BBF6-5A82-40B7-A867-8E7F1F1AB4C8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7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SRT</a:t>
            </a:r>
          </a:p>
          <a:p>
            <a:r>
              <a:rPr lang="nl-NL" dirty="0"/>
              <a:t>Oefentoets 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222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8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4579" y="1223771"/>
            <a:ext cx="7767421" cy="56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0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9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7036" y="1489586"/>
            <a:ext cx="4116927" cy="336936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120" y="1482111"/>
            <a:ext cx="4075044" cy="52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>
                <a:solidFill>
                  <a:prstClr val="black"/>
                </a:solidFill>
              </a:rPr>
              <a:t>10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471" y="1073611"/>
            <a:ext cx="7485529" cy="561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9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07739-79E4-482B-9C45-894FC4814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5D5689-CC7D-4423-B323-826E0C48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705099"/>
            <a:ext cx="8496300" cy="3471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u="sng" dirty="0"/>
              <a:t>Totaal punten  </a:t>
            </a:r>
            <a:r>
              <a:rPr lang="nl-NL" sz="4000" dirty="0"/>
              <a:t>=  cijfer</a:t>
            </a:r>
          </a:p>
          <a:p>
            <a:pPr marL="0" indent="0">
              <a:buNone/>
            </a:pPr>
            <a:r>
              <a:rPr lang="nl-NL" sz="4000" dirty="0"/>
              <a:t>        2,4  </a:t>
            </a:r>
          </a:p>
        </p:txBody>
      </p:sp>
    </p:spTree>
    <p:extLst>
      <p:ext uri="{BB962C8B-B14F-4D97-AF65-F5344CB8AC3E}">
        <p14:creationId xmlns:p14="http://schemas.microsoft.com/office/powerpoint/2010/main" val="718461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928E1-4108-4A02-B049-8B002428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F066D-FADF-4342-9E36-1713F0E5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6350"/>
            <a:ext cx="11001375" cy="4900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Maak de oefentoets, werk volgens de bekende manier: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Schrijf van elke plant de volledige Latijnse namen op.</a:t>
            </a:r>
          </a:p>
          <a:p>
            <a:r>
              <a:rPr lang="nl-NL" dirty="0"/>
              <a:t>Schrijf (indien aanwezig) de Nederlandse naam op.</a:t>
            </a:r>
          </a:p>
          <a:p>
            <a:r>
              <a:rPr lang="nl-NL" dirty="0"/>
              <a:t>Controleer je antwoorden (Antwoordvel Wikiwijs)</a:t>
            </a:r>
          </a:p>
          <a:p>
            <a:r>
              <a:rPr lang="nl-NL" dirty="0"/>
              <a:t>Kijk je werk na: 	- Elke Latijnse naam 1 punt</a:t>
            </a:r>
          </a:p>
          <a:p>
            <a:pPr marL="0" indent="0">
              <a:buNone/>
            </a:pPr>
            <a:r>
              <a:rPr lang="nl-NL" dirty="0"/>
              <a:t>			- elke Nederlandse naam 0,5 punt</a:t>
            </a:r>
          </a:p>
          <a:p>
            <a:r>
              <a:rPr lang="nl-NL" dirty="0"/>
              <a:t>Cijfer uitrekenen: punten optellen en delen volgens laatste dia “Beoordeling” </a:t>
            </a:r>
          </a:p>
          <a:p>
            <a:r>
              <a:rPr lang="nl-NL" dirty="0"/>
              <a:t>Cijfer doorgeven aan docent (Teams)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37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000" dirty="0"/>
              <a:t>1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78" y="1690688"/>
            <a:ext cx="4494976" cy="29737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184" y="1235594"/>
            <a:ext cx="2877484" cy="4258011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2570" y="2506662"/>
            <a:ext cx="32634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2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63904"/>
            <a:ext cx="4971245" cy="56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7866" y="1446202"/>
            <a:ext cx="3884181" cy="51790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29" y="1446202"/>
            <a:ext cx="3985457" cy="35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6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6408" y="0"/>
            <a:ext cx="8102267" cy="576149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4BB88ED-BC23-4780-ABB1-7466ACB7C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21" y="1750177"/>
            <a:ext cx="2400300" cy="239077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C649F32-7040-4535-B795-DA987E3F99E3}"/>
              </a:ext>
            </a:extLst>
          </p:cNvPr>
          <p:cNvSpPr/>
          <p:nvPr/>
        </p:nvSpPr>
        <p:spPr>
          <a:xfrm>
            <a:off x="4032805" y="0"/>
            <a:ext cx="4035092" cy="2408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4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87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588" y="1350309"/>
            <a:ext cx="3619500" cy="3619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sz="3600" dirty="0"/>
            </a:br>
            <a:r>
              <a:rPr lang="nl-NL" sz="3100" dirty="0"/>
              <a:t>5</a:t>
            </a:r>
            <a:br>
              <a:rPr lang="nl-NL" sz="3600" dirty="0"/>
            </a:br>
            <a:endParaRPr lang="nl-NL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1869840"/>
            <a:ext cx="2381250" cy="23812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780" y="1869840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6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221" y="1254874"/>
            <a:ext cx="7470834" cy="56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7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7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8062" y="1188496"/>
            <a:ext cx="7418231" cy="56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93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1" ma:contentTypeDescription="Een nieuw document maken." ma:contentTypeScope="" ma:versionID="28600a708908554c2a858bae75230817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4b55344493d2d49b91d0ba3cef6c4c5e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F8ACF2-A9DC-4505-BA59-957646BE4A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610DE3-C998-47BA-86A5-2D7615030BA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7D050A2-C748-4C13-BEF8-B87C2FA297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114</Words>
  <Application>Microsoft Office PowerPoint</Application>
  <PresentationFormat>Breedbeeld</PresentationFormat>
  <Paragraphs>26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Plantenkennis</vt:lpstr>
      <vt:lpstr> </vt:lpstr>
      <vt:lpstr> 1</vt:lpstr>
      <vt:lpstr> 2</vt:lpstr>
      <vt:lpstr> 3</vt:lpstr>
      <vt:lpstr> 4</vt:lpstr>
      <vt:lpstr>  5 </vt:lpstr>
      <vt:lpstr>  6 </vt:lpstr>
      <vt:lpstr> 7</vt:lpstr>
      <vt:lpstr> 8</vt:lpstr>
      <vt:lpstr> 9</vt:lpstr>
      <vt:lpstr>10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20</cp:revision>
  <dcterms:created xsi:type="dcterms:W3CDTF">2016-08-18T07:32:49Z</dcterms:created>
  <dcterms:modified xsi:type="dcterms:W3CDTF">2020-06-06T22:28:04Z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